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  <p:sldId id="268" r:id="rId4"/>
    <p:sldId id="269" r:id="rId5"/>
    <p:sldId id="259" r:id="rId6"/>
    <p:sldId id="262" r:id="rId7"/>
    <p:sldId id="279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126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F600332A-DBAC-467B-9B04-9FEC63327B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29958-4F61-4647-B559-29CCBE87B8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BDB0A-A7E3-4E28-BFDA-E6F8F60B43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16C9B-B60E-4165-BB3C-9FFF8A88B6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E8A8E-8C1E-4D87-8856-1C90020DB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8ED52-7948-4F4E-A14D-61BE3F74FA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498BF-CD20-4519-B1E8-21111EC74C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66A63-6A3E-4CFF-B0CD-96B767349A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B1F3F-0D78-43BD-914D-AA6242DD96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1563C-B35B-446C-80D4-56DAF16212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7DF3D-EE36-4FD2-BFBC-2BF75CF43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409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0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0E6C2DF5-3518-4D91-BA61-D9E70EBC6EB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eb.uvic.ca/wguide/Pages/LTMeter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/>
              <a:t>Heroic couplet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     </a:t>
            </a:r>
            <a:r>
              <a:rPr lang="en-US" b="1" dirty="0" smtClean="0"/>
              <a:t> Poetic Form</a:t>
            </a:r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Dr. </a:t>
            </a:r>
            <a:r>
              <a:rPr lang="en-US" dirty="0" err="1" smtClean="0"/>
              <a:t>Archana</a:t>
            </a:r>
            <a:r>
              <a:rPr lang="en-US" dirty="0" smtClean="0"/>
              <a:t> Gupta                                        Associate Prof. English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Definition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/>
              <a:t>Heroic couplets</a:t>
            </a:r>
            <a:r>
              <a:rPr lang="en-US" sz="4000"/>
              <a:t> are lines of </a:t>
            </a:r>
            <a:r>
              <a:rPr lang="en-US" sz="4000">
                <a:hlinkClick r:id="rId2"/>
              </a:rPr>
              <a:t>iambic pentameter</a:t>
            </a:r>
            <a:r>
              <a:rPr lang="en-US" sz="4000"/>
              <a:t> that rhyme in pairs (aa, bb, cc).</a:t>
            </a:r>
          </a:p>
          <a:p>
            <a:r>
              <a:rPr lang="en-US" sz="3600"/>
              <a:t>The couplet forms a rhetorical unit; it is written in an elevated style</a:t>
            </a:r>
            <a:r>
              <a:rPr lang="en-US" sz="2400"/>
              <a:t> </a:t>
            </a:r>
            <a:br>
              <a:rPr lang="en-US" sz="2400"/>
            </a:br>
            <a:r>
              <a:rPr lang="en-US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                         Example</a:t>
            </a:r>
          </a:p>
          <a:p>
            <a:r>
              <a:rPr lang="en-US" dirty="0" smtClean="0"/>
              <a:t>We think/ our </a:t>
            </a:r>
            <a:r>
              <a:rPr lang="en-US" dirty="0" err="1" smtClean="0"/>
              <a:t>fa</a:t>
            </a:r>
            <a:r>
              <a:rPr lang="en-US" dirty="0" smtClean="0"/>
              <a:t>/</a:t>
            </a:r>
            <a:r>
              <a:rPr lang="en-US" dirty="0" err="1" smtClean="0"/>
              <a:t>thers</a:t>
            </a:r>
            <a:r>
              <a:rPr lang="en-US" dirty="0" smtClean="0"/>
              <a:t> fools,/ so wise/ we grow</a:t>
            </a:r>
          </a:p>
          <a:p>
            <a:r>
              <a:rPr lang="en-US" dirty="0" smtClean="0"/>
              <a:t>Our </a:t>
            </a:r>
            <a:r>
              <a:rPr lang="en-US" dirty="0" err="1" smtClean="0"/>
              <a:t>wi</a:t>
            </a:r>
            <a:r>
              <a:rPr lang="en-US" dirty="0" smtClean="0"/>
              <a:t>/ser sons/ no doubt,/ will think/ us so.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Iambic: an unstressed syllable followed by a stressed syllable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Pentameter: a line of five feet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Historical Background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/>
              <a:t>Though this verse form was introduced into English by </a:t>
            </a:r>
            <a:r>
              <a:rPr lang="en-US" sz="4000" dirty="0" smtClean="0"/>
              <a:t>Chaucer(Canterbury Tales) </a:t>
            </a:r>
            <a:r>
              <a:rPr lang="en-US" sz="4000" dirty="0"/>
              <a:t>in the fourteenth century, its name derives from its use in seventeenth-century "heroic" (epic) drama and poetry.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Why is it called heroic?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the middle of the seventeenth century it was regarded as the proper form for dealing with "heroic" subjects--deeds of high accomplishment and matters of public interest and admiration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the Neoclassic Period, the poets wrote closed couplets.</a:t>
            </a:r>
          </a:p>
          <a:p>
            <a:r>
              <a:rPr lang="en-US" dirty="0" smtClean="0"/>
              <a:t>Use of end-stop and caesura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Variations</a:t>
            </a:r>
          </a:p>
          <a:p>
            <a:r>
              <a:rPr lang="en-US" b="1" dirty="0" err="1" smtClean="0"/>
              <a:t>Enjambment</a:t>
            </a:r>
            <a:r>
              <a:rPr lang="en-US" dirty="0" err="1" smtClean="0"/>
              <a:t>:run</a:t>
            </a:r>
            <a:r>
              <a:rPr lang="en-US" dirty="0" smtClean="0"/>
              <a:t> on couplet</a:t>
            </a:r>
          </a:p>
          <a:p>
            <a:r>
              <a:rPr lang="en-US" dirty="0" smtClean="0"/>
              <a:t>Ex.</a:t>
            </a:r>
          </a:p>
          <a:p>
            <a:pPr>
              <a:buNone/>
            </a:pPr>
            <a:r>
              <a:rPr lang="en-US" dirty="0" smtClean="0"/>
              <a:t>    A thing of beauty is joy for ever:</a:t>
            </a:r>
          </a:p>
          <a:p>
            <a:pPr>
              <a:buNone/>
            </a:pPr>
            <a:r>
              <a:rPr lang="en-US" dirty="0" smtClean="0"/>
              <a:t>    Its loveliness </a:t>
            </a:r>
            <a:r>
              <a:rPr lang="en-US" dirty="0" err="1" smtClean="0"/>
              <a:t>increases;it</a:t>
            </a:r>
            <a:r>
              <a:rPr lang="en-US" dirty="0" smtClean="0"/>
              <a:t> will never</a:t>
            </a:r>
          </a:p>
          <a:p>
            <a:pPr>
              <a:buNone/>
            </a:pPr>
            <a:r>
              <a:rPr lang="en-US" dirty="0" smtClean="0"/>
              <a:t>    Pass into nothingness,</a:t>
            </a:r>
          </a:p>
          <a:p>
            <a:r>
              <a:rPr lang="en-US" b="1" dirty="0" smtClean="0"/>
              <a:t>Use of Alexandrine </a:t>
            </a:r>
            <a:r>
              <a:rPr lang="en-US" dirty="0" smtClean="0"/>
              <a:t>( a line of six iambic feet)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179</TotalTime>
  <Words>224</Words>
  <Application>Microsoft PowerPoint</Application>
  <PresentationFormat>On-screen Show (4:3)</PresentationFormat>
  <Paragraphs>32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Capsules</vt:lpstr>
      <vt:lpstr>Heroic couplet</vt:lpstr>
      <vt:lpstr>Definition</vt:lpstr>
      <vt:lpstr>Slide 3</vt:lpstr>
      <vt:lpstr>Slide 4</vt:lpstr>
      <vt:lpstr>Historical Background</vt:lpstr>
      <vt:lpstr>Why is it called heroic?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Watertown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 Tuesday</dc:title>
  <dc:creator>WHS</dc:creator>
  <cp:lastModifiedBy>asus</cp:lastModifiedBy>
  <cp:revision>24</cp:revision>
  <dcterms:created xsi:type="dcterms:W3CDTF">2003-11-04T02:37:09Z</dcterms:created>
  <dcterms:modified xsi:type="dcterms:W3CDTF">2018-09-16T17:25:28Z</dcterms:modified>
</cp:coreProperties>
</file>