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5" r:id="rId4"/>
    <p:sldId id="269" r:id="rId5"/>
    <p:sldId id="257" r:id="rId6"/>
    <p:sldId id="266" r:id="rId7"/>
    <p:sldId id="262" r:id="rId8"/>
    <p:sldId id="261" r:id="rId9"/>
    <p:sldId id="264" r:id="rId10"/>
    <p:sldId id="258" r:id="rId11"/>
    <p:sldId id="259" r:id="rId12"/>
    <p:sldId id="256" r:id="rId13"/>
    <p:sldId id="260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CA76-45FC-4D35-96C3-90EA46423322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B86-895D-44CE-A8B9-8A79C7A0F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CA76-45FC-4D35-96C3-90EA46423322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B86-895D-44CE-A8B9-8A79C7A0F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CA76-45FC-4D35-96C3-90EA46423322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B86-895D-44CE-A8B9-8A79C7A0F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CA76-45FC-4D35-96C3-90EA46423322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B86-895D-44CE-A8B9-8A79C7A0F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CA76-45FC-4D35-96C3-90EA46423322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B86-895D-44CE-A8B9-8A79C7A0F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CA76-45FC-4D35-96C3-90EA46423322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B86-895D-44CE-A8B9-8A79C7A0F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CA76-45FC-4D35-96C3-90EA46423322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B86-895D-44CE-A8B9-8A79C7A0F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CA76-45FC-4D35-96C3-90EA46423322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B86-895D-44CE-A8B9-8A79C7A0F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CA76-45FC-4D35-96C3-90EA46423322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B86-895D-44CE-A8B9-8A79C7A0F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CA76-45FC-4D35-96C3-90EA46423322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B86-895D-44CE-A8B9-8A79C7A0F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CA76-45FC-4D35-96C3-90EA46423322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0A5B86-895D-44CE-A8B9-8A79C7A0F2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5ACA76-45FC-4D35-96C3-90EA46423322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0A5B86-895D-44CE-A8B9-8A79C7A0F21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hi-IN" sz="3800" b="1" dirty="0" smtClean="0"/>
              <a:t>संरक्षक                                          सम्पादन</a:t>
            </a:r>
          </a:p>
          <a:p>
            <a:pPr>
              <a:buNone/>
            </a:pPr>
            <a:r>
              <a:rPr lang="hi-IN" sz="3800" b="1" dirty="0" smtClean="0"/>
              <a:t>डॉ यशोधरा शर्मा                                  डॉ एस एन वर्मा </a:t>
            </a:r>
          </a:p>
          <a:p>
            <a:pPr>
              <a:buNone/>
            </a:pPr>
            <a:r>
              <a:rPr lang="hi-IN" sz="3800" b="1" dirty="0" smtClean="0"/>
              <a:t>प्राचार्य                                            इतिहास विभाग</a:t>
            </a:r>
          </a:p>
          <a:p>
            <a:pPr>
              <a:buNone/>
            </a:pPr>
            <a:r>
              <a:rPr lang="hi-IN" sz="3400" b="1" dirty="0" smtClean="0"/>
              <a:t>                    मानचित्र –अंक </a:t>
            </a:r>
          </a:p>
          <a:p>
            <a:pPr>
              <a:buNone/>
            </a:pPr>
            <a:r>
              <a:rPr lang="hi-IN" sz="3400" b="1" dirty="0" smtClean="0"/>
              <a:t>                    --------------------</a:t>
            </a:r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r>
              <a:rPr lang="hi-IN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मानचित्र के माध्यम से इतिहास को समझ पाना आसान होता है । इस महाविद्यालय मे अध्ययनरत अधिकांश छात्राओं के लिए इतिहास नया विषय है । इंग्लैंड , फ्रांस ,आस्ट्रिया ,इटली ,जर्मनी , तुर्की आदि उनके लिए दूसरे देश के नाम नहीं ,अनोखी चीजें हैं । इस लघु प्रस्तुतीकरण का उद्देश्य छात्राओं को इन देशों की भौगोलिक स्थिति से परिचित कराना है जिससे उनकी इतिहास संबंधी समझ वास्तविक हो सके । जिन देशों के इतिहास पाठ्यक्रम मे हैं ,पहले अंक मे उन्ही देशो के चित्र संकलित किए गए हैं ।  ।   </a:t>
            </a:r>
          </a:p>
          <a:p>
            <a:pPr>
              <a:buNone/>
            </a:pPr>
            <a:endParaRPr lang="hi-IN" sz="4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hi-IN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अगले अंकों में  प्रमुख शासकों  के चित्रों  व घटनाओं से परिचित कराया जाएगा । 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 smtClean="0"/>
              <a:t>       इतिहास 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france-political-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718821" cy="647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germany-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2336"/>
            <a:ext cx="8686800" cy="6563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ustria-map-politic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655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ap-of-italy-political-all-map-pictures-continent-ma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1" y="152400"/>
            <a:ext cx="8763000" cy="647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urkey-political-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762999" cy="6476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Rocket\Pictures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09" y="152400"/>
            <a:ext cx="8691531" cy="6705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\Documents\world-map-with-continent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5240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Rocket\Pictures\d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66" y="-12150"/>
            <a:ext cx="8807734" cy="68701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europe_map_politica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686800" cy="6553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ndia-political-map-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69196"/>
            <a:ext cx="8763000" cy="6460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mp88761847886800486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763000" cy="6553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russia-rf-autonomies-19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8610600" cy="647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ukcolo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32040"/>
            <a:ext cx="8763000" cy="6497359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</TotalTime>
  <Words>131</Words>
  <Application>Microsoft Office PowerPoint</Application>
  <PresentationFormat>On-screen Show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       इतिहास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Rocket</dc:creator>
  <cp:lastModifiedBy>a</cp:lastModifiedBy>
  <cp:revision>14</cp:revision>
  <dcterms:created xsi:type="dcterms:W3CDTF">2017-09-28T14:29:38Z</dcterms:created>
  <dcterms:modified xsi:type="dcterms:W3CDTF">2018-08-27T06:11:42Z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1144877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