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0C3ECE-854D-47D0-A561-110FA0AF744C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3758E0-9763-4F34-BC91-60F3426AC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err="1" smtClean="0">
                <a:solidFill>
                  <a:srgbClr val="0070C0"/>
                </a:solidFill>
                <a:latin typeface="Kruti Dev 010" pitchFamily="2" charset="0"/>
              </a:rPr>
              <a:t>Q”kZ</a:t>
            </a:r>
            <a:r>
              <a:rPr lang="en-US" sz="6000" u="sng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US" sz="6000" u="sng" dirty="0" err="1" smtClean="0">
                <a:solidFill>
                  <a:srgbClr val="0070C0"/>
                </a:solidFill>
                <a:latin typeface="Kruti Dev 010" pitchFamily="2" charset="0"/>
              </a:rPr>
              <a:t>vyadj.k</a:t>
            </a:r>
            <a:r>
              <a:rPr lang="en-US" sz="6000" u="sng" dirty="0" smtClean="0">
                <a:solidFill>
                  <a:srgbClr val="0070C0"/>
                </a:solidFill>
                <a:latin typeface="Kruti Dev 010" pitchFamily="2" charset="0"/>
              </a:rPr>
              <a:t> ,oa </a:t>
            </a:r>
            <a:r>
              <a:rPr lang="en-US" sz="6000" u="sng" dirty="0" err="1" smtClean="0">
                <a:solidFill>
                  <a:srgbClr val="0070C0"/>
                </a:solidFill>
                <a:latin typeface="Kruti Dev 010" pitchFamily="2" charset="0"/>
              </a:rPr>
              <a:t>iq’Ik</a:t>
            </a:r>
            <a:r>
              <a:rPr lang="en-US" sz="6000" u="sng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US" sz="6000" u="sng" dirty="0" err="1" smtClean="0">
                <a:solidFill>
                  <a:srgbClr val="0070C0"/>
                </a:solidFill>
                <a:latin typeface="Kruti Dev 010" pitchFamily="2" charset="0"/>
              </a:rPr>
              <a:t>O;oLFkk</a:t>
            </a:r>
            <a:r>
              <a:rPr lang="en-US" sz="6000" u="sng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endParaRPr lang="en-US" sz="6000" u="sng" dirty="0">
              <a:solidFill>
                <a:srgbClr val="0070C0"/>
              </a:solidFill>
              <a:latin typeface="Kruti Dev 01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772400" cy="914400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002060"/>
                </a:solidFill>
                <a:latin typeface="Kruti Dev 010" pitchFamily="2" charset="0"/>
              </a:rPr>
              <a:t>MkW0 </a:t>
            </a:r>
            <a:r>
              <a:rPr lang="en-IN" sz="3600" b="1" dirty="0" err="1" smtClean="0">
                <a:solidFill>
                  <a:srgbClr val="002060"/>
                </a:solidFill>
                <a:latin typeface="Kruti Dev 010" pitchFamily="2" charset="0"/>
              </a:rPr>
              <a:t>vk”kk</a:t>
            </a:r>
            <a:r>
              <a:rPr lang="en-IN" sz="3600" b="1" dirty="0" smtClean="0">
                <a:solidFill>
                  <a:srgbClr val="002060"/>
                </a:solidFill>
                <a:latin typeface="Kruti Dev 010" pitchFamily="2" charset="0"/>
              </a:rPr>
              <a:t> ¼,lks0 izks0½</a:t>
            </a:r>
            <a:br>
              <a:rPr lang="en-IN" sz="3600" b="1" dirty="0" smtClean="0">
                <a:solidFill>
                  <a:srgbClr val="002060"/>
                </a:solidFill>
                <a:latin typeface="Kruti Dev 010" pitchFamily="2" charset="0"/>
              </a:rPr>
            </a:br>
            <a:r>
              <a:rPr lang="en-IN" sz="3600" b="1" dirty="0" smtClean="0">
                <a:solidFill>
                  <a:srgbClr val="002060"/>
                </a:solidFill>
                <a:latin typeface="Kruti Dev 010" pitchFamily="2" charset="0"/>
              </a:rPr>
              <a:t>ia0 nh0 n0 m0 jk0 ck0 egk0 </a:t>
            </a:r>
            <a:r>
              <a:rPr lang="en-IN" sz="3600" b="1" dirty="0" err="1" smtClean="0">
                <a:solidFill>
                  <a:srgbClr val="002060"/>
                </a:solidFill>
                <a:latin typeface="Kruti Dev 010" pitchFamily="2" charset="0"/>
              </a:rPr>
              <a:t>lsokiqjh</a:t>
            </a:r>
            <a:r>
              <a:rPr lang="en-IN" sz="3600" b="1" dirty="0" smtClean="0">
                <a:solidFill>
                  <a:srgbClr val="002060"/>
                </a:solidFill>
                <a:latin typeface="Kruti Dev 010" pitchFamily="2" charset="0"/>
              </a:rPr>
              <a:t>] okjk.klh</a:t>
            </a:r>
            <a:br>
              <a:rPr lang="en-IN" sz="3600" b="1" dirty="0" smtClean="0">
                <a:solidFill>
                  <a:srgbClr val="002060"/>
                </a:solidFill>
                <a:latin typeface="Kruti Dev 010" pitchFamily="2" charset="0"/>
              </a:rPr>
            </a:br>
            <a:endParaRPr lang="en-IN" sz="3600" b="1" dirty="0" smtClean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DR.ASHA\PAPERS, PPT ETC\RANGOLI 1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400800" cy="2895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20" y="2209800"/>
            <a:ext cx="4373880" cy="19050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Kruti Dev 010" pitchFamily="2" charset="0"/>
              </a:rPr>
              <a:t>/</a:t>
            </a:r>
            <a:r>
              <a:rPr lang="en-US" sz="9600" dirty="0" err="1" smtClean="0">
                <a:solidFill>
                  <a:srgbClr val="00B050"/>
                </a:solidFill>
                <a:latin typeface="Kruti Dev 010" pitchFamily="2" charset="0"/>
              </a:rPr>
              <a:t>kU;okn</a:t>
            </a:r>
            <a:endParaRPr lang="en-US" sz="9600" dirty="0">
              <a:solidFill>
                <a:srgbClr val="00B050"/>
              </a:solidFill>
              <a:latin typeface="Kruti Dev 010" pitchFamily="2" charset="0"/>
            </a:endParaRPr>
          </a:p>
        </p:txBody>
      </p:sp>
      <p:pic>
        <p:nvPicPr>
          <p:cNvPr id="22530" name="Picture 2" descr="Image result for flower vase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733800" cy="2590800"/>
          </a:xfrm>
          <a:prstGeom prst="rect">
            <a:avLst/>
          </a:prstGeom>
          <a:noFill/>
        </p:spPr>
      </p:pic>
      <p:pic>
        <p:nvPicPr>
          <p:cNvPr id="22532" name="Picture 4" descr="Image result for flower vase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396240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rht&amp;R;ksgkjksa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,oa “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kqHk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voljksa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ij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Q”kZ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dks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fofHkUu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jaxksa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ls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ltk;k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tkrk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gS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ftls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jaxksyh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]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vYiuk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]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dksye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]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ekaxwyw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bR;kfn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ukeksa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ls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tkuk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tkrk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Kruti Dev 010" pitchFamily="2" charset="0"/>
              </a:rPr>
              <a:t> gSA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Kruti Dev 010" pitchFamily="2" charset="0"/>
            </a:endParaRPr>
          </a:p>
        </p:txBody>
      </p:sp>
      <p:pic>
        <p:nvPicPr>
          <p:cNvPr id="2050" name="Picture 2" descr="E:\DR.ASHA\PAPERS, PPT ETC\RANGOLI 1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5791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105156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Kruti Dev 010" pitchFamily="2" charset="0"/>
              </a:rPr>
              <a:t>jaxksyh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Kruti Dev 010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Kruti Dev 010" pitchFamily="2" charset="0"/>
              </a:rPr>
              <a:t>cukus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Kruti Dev 010" pitchFamily="2" charset="0"/>
              </a:rPr>
              <a:t> dh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Kruti Dev 010" pitchFamily="2" charset="0"/>
              </a:rPr>
              <a:t>fof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Kruti Dev 010" pitchFamily="2" charset="0"/>
              </a:rPr>
              <a:t>/k&amp;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418795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Kruti Dev 010" pitchFamily="2" charset="0"/>
              </a:rPr>
              <a:t>xqyky</a:t>
            </a:r>
            <a:r>
              <a:rPr lang="en-US" sz="4400" dirty="0" smtClean="0">
                <a:latin typeface="Kruti Dev 010" pitchFamily="2" charset="0"/>
              </a:rPr>
              <a:t> ;k </a:t>
            </a:r>
            <a:r>
              <a:rPr lang="en-US" sz="4400" dirty="0" err="1" smtClean="0">
                <a:latin typeface="Kruti Dev 010" pitchFamily="2" charset="0"/>
              </a:rPr>
              <a:t>lw</a:t>
            </a:r>
            <a:r>
              <a:rPr lang="en-US" sz="4400" dirty="0" smtClean="0">
                <a:latin typeface="Kruti Dev 010" pitchFamily="2" charset="0"/>
              </a:rPr>
              <a:t>[</a:t>
            </a:r>
            <a:r>
              <a:rPr lang="en-US" sz="4400" dirty="0" err="1" smtClean="0">
                <a:latin typeface="Kruti Dev 010" pitchFamily="2" charset="0"/>
              </a:rPr>
              <a:t>ks</a:t>
            </a:r>
            <a:r>
              <a:rPr lang="en-US" sz="4400" dirty="0" smtClean="0">
                <a:latin typeface="Kruti Dev 010" pitchFamily="2" charset="0"/>
              </a:rPr>
              <a:t> </a:t>
            </a:r>
            <a:r>
              <a:rPr lang="en-US" sz="4400" dirty="0" err="1" smtClean="0">
                <a:latin typeface="Kruti Dev 010" pitchFamily="2" charset="0"/>
              </a:rPr>
              <a:t>jaxksa</a:t>
            </a:r>
            <a:r>
              <a:rPr lang="en-US" sz="4400" dirty="0" smtClean="0">
                <a:latin typeface="Kruti Dev 010" pitchFamily="2" charset="0"/>
              </a:rPr>
              <a:t> n~okjk</a:t>
            </a:r>
          </a:p>
          <a:p>
            <a:r>
              <a:rPr lang="en-US" sz="4400" dirty="0" err="1" smtClean="0">
                <a:latin typeface="Kruti Dev 010" pitchFamily="2" charset="0"/>
              </a:rPr>
              <a:t>Qwy&amp;ifRr;ksa</a:t>
            </a:r>
            <a:r>
              <a:rPr lang="en-US" sz="4400" dirty="0" smtClean="0">
                <a:latin typeface="Kruti Dev 010" pitchFamily="2" charset="0"/>
              </a:rPr>
              <a:t> ds n~okjk</a:t>
            </a:r>
          </a:p>
          <a:p>
            <a:r>
              <a:rPr lang="en-US" sz="4400" dirty="0" err="1" smtClean="0">
                <a:latin typeface="Kruti Dev 010" pitchFamily="2" charset="0"/>
              </a:rPr>
              <a:t>nky</a:t>
            </a:r>
            <a:r>
              <a:rPr lang="en-US" sz="4400" dirty="0" smtClean="0">
                <a:latin typeface="Kruti Dev 010" pitchFamily="2" charset="0"/>
              </a:rPr>
              <a:t>] </a:t>
            </a:r>
            <a:r>
              <a:rPr lang="en-US" sz="4400" dirty="0" err="1" smtClean="0">
                <a:latin typeface="Kruti Dev 010" pitchFamily="2" charset="0"/>
              </a:rPr>
              <a:t>pkoy</a:t>
            </a:r>
            <a:r>
              <a:rPr lang="en-US" sz="4400" dirty="0" smtClean="0">
                <a:latin typeface="Kruti Dev 010" pitchFamily="2" charset="0"/>
              </a:rPr>
              <a:t>] </a:t>
            </a:r>
            <a:r>
              <a:rPr lang="en-US" sz="4400" dirty="0" err="1" smtClean="0">
                <a:latin typeface="Kruti Dev 010" pitchFamily="2" charset="0"/>
              </a:rPr>
              <a:t>xsgw</a:t>
            </a:r>
            <a:r>
              <a:rPr lang="en-US" sz="4400" dirty="0" smtClean="0">
                <a:latin typeface="Kruti Dev 010" pitchFamily="2" charset="0"/>
              </a:rPr>
              <a:t>¡ ds n~okjk</a:t>
            </a:r>
          </a:p>
          <a:p>
            <a:r>
              <a:rPr lang="en-US" sz="4400" dirty="0" err="1" smtClean="0">
                <a:latin typeface="Kruti Dev 010" pitchFamily="2" charset="0"/>
              </a:rPr>
              <a:t>jsr</a:t>
            </a:r>
            <a:r>
              <a:rPr lang="en-US" sz="4400" dirty="0" smtClean="0">
                <a:latin typeface="Kruti Dev 010" pitchFamily="2" charset="0"/>
              </a:rPr>
              <a:t>] </a:t>
            </a:r>
            <a:r>
              <a:rPr lang="en-US" sz="4400" dirty="0" err="1" smtClean="0">
                <a:latin typeface="Kruti Dev 010" pitchFamily="2" charset="0"/>
              </a:rPr>
              <a:t>cht</a:t>
            </a:r>
            <a:r>
              <a:rPr lang="en-US" sz="4400" dirty="0" smtClean="0">
                <a:latin typeface="Kruti Dev 010" pitchFamily="2" charset="0"/>
              </a:rPr>
              <a:t>] </a:t>
            </a:r>
            <a:r>
              <a:rPr lang="en-US" sz="4400" dirty="0" err="1" smtClean="0">
                <a:latin typeface="Kruti Dev 010" pitchFamily="2" charset="0"/>
              </a:rPr>
              <a:t>iRFkj</a:t>
            </a:r>
            <a:r>
              <a:rPr lang="en-US" sz="4400" dirty="0" smtClean="0">
                <a:latin typeface="Kruti Dev 010" pitchFamily="2" charset="0"/>
              </a:rPr>
              <a:t> ds n~okjk</a:t>
            </a:r>
          </a:p>
          <a:p>
            <a:r>
              <a:rPr lang="en-US" sz="4400" dirty="0" err="1" smtClean="0">
                <a:latin typeface="Kruti Dev 010" pitchFamily="2" charset="0"/>
              </a:rPr>
              <a:t>ydM+h</a:t>
            </a:r>
            <a:r>
              <a:rPr lang="en-US" sz="4400" dirty="0" smtClean="0">
                <a:latin typeface="Kruti Dev 010" pitchFamily="2" charset="0"/>
              </a:rPr>
              <a:t> ds </a:t>
            </a:r>
            <a:r>
              <a:rPr lang="en-US" sz="4400" dirty="0" err="1" smtClean="0">
                <a:latin typeface="Kruti Dev 010" pitchFamily="2" charset="0"/>
              </a:rPr>
              <a:t>cqjkns</a:t>
            </a:r>
            <a:r>
              <a:rPr lang="en-US" sz="4400" dirty="0" smtClean="0">
                <a:latin typeface="Kruti Dev 010" pitchFamily="2" charset="0"/>
              </a:rPr>
              <a:t> n~okjk</a:t>
            </a:r>
          </a:p>
          <a:p>
            <a:pPr>
              <a:buNone/>
            </a:pPr>
            <a:endParaRPr lang="en-US" sz="44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E:\DR.ASHA\PAPERS, PPT ETC\RANGOLI 1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971800"/>
            <a:ext cx="2971800" cy="3429000"/>
          </a:xfrm>
          <a:prstGeom prst="rect">
            <a:avLst/>
          </a:prstGeom>
          <a:noFill/>
        </p:spPr>
      </p:pic>
      <p:pic>
        <p:nvPicPr>
          <p:cNvPr id="3076" name="Picture 4" descr="E:\DR.ASHA\PAPERS, PPT ETC\RANGOLI 1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4114800" cy="2514600"/>
          </a:xfrm>
          <a:prstGeom prst="rect">
            <a:avLst/>
          </a:prstGeom>
          <a:noFill/>
        </p:spPr>
      </p:pic>
      <p:pic>
        <p:nvPicPr>
          <p:cNvPr id="3077" name="Picture 5" descr="E:\DR.ASHA\PAPERS, PPT ETC\RANGOLI 1\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4191000" cy="2514600"/>
          </a:xfrm>
          <a:prstGeom prst="rect">
            <a:avLst/>
          </a:prstGeom>
          <a:noFill/>
        </p:spPr>
      </p:pic>
      <p:pic>
        <p:nvPicPr>
          <p:cNvPr id="3078" name="Picture 6" descr="E:\DR.ASHA\PAPERS, PPT ETC\RANGOLI 1\13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0"/>
            <a:ext cx="2667000" cy="3352800"/>
          </a:xfrm>
          <a:prstGeom prst="rect">
            <a:avLst/>
          </a:prstGeom>
          <a:noFill/>
        </p:spPr>
      </p:pic>
      <p:pic>
        <p:nvPicPr>
          <p:cNvPr id="3079" name="Picture 7" descr="E:\DR.ASHA\PAPERS, PPT ETC\RANGOLI 1\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971800"/>
            <a:ext cx="2667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27432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iq’Ik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O;oLFkk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dk “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kkfCnd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vFkZ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gS&amp;iq’iksa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n~okjk dh xbZ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O;oLFkkA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O;oLFkk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“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kCn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ls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rkRi;Z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gS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fopkjiwoZd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fd;k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x;k</a:t>
            </a:r>
            <a:r>
              <a:rPr lang="en-US" sz="4400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Kruti Dev 010" pitchFamily="2" charset="0"/>
              </a:rPr>
              <a:t>dk;ZA</a:t>
            </a:r>
            <a:endParaRPr lang="en-US" sz="4400" dirty="0">
              <a:solidFill>
                <a:srgbClr val="0070C0"/>
              </a:solidFill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183880" cy="3044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Kruti Dev 010" pitchFamily="2" charset="0"/>
              </a:rPr>
              <a:t>iq’i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O;oLFkk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dyk</a:t>
            </a:r>
            <a:r>
              <a:rPr lang="en-US" sz="4000" dirty="0" smtClean="0">
                <a:latin typeface="Kruti Dev 010" pitchFamily="2" charset="0"/>
              </a:rPr>
              <a:t> dk ,d </a:t>
            </a:r>
            <a:r>
              <a:rPr lang="en-US" sz="4000" dirty="0" err="1" smtClean="0">
                <a:latin typeface="Kruti Dev 010" pitchFamily="2" charset="0"/>
              </a:rPr>
              <a:t>Lo#i</a:t>
            </a:r>
            <a:r>
              <a:rPr lang="en-US" sz="4000" dirty="0" smtClean="0">
                <a:latin typeface="Kruti Dev 010" pitchFamily="2" charset="0"/>
              </a:rPr>
              <a:t> gS </a:t>
            </a:r>
            <a:r>
              <a:rPr lang="en-US" sz="4000" dirty="0" err="1" smtClean="0">
                <a:latin typeface="Kruti Dev 010" pitchFamily="2" charset="0"/>
              </a:rPr>
              <a:t>ftllss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vkuUn</a:t>
            </a:r>
            <a:r>
              <a:rPr lang="en-US" sz="4000" dirty="0" smtClean="0">
                <a:latin typeface="Kruti Dev 010" pitchFamily="2" charset="0"/>
              </a:rPr>
              <a:t> dh </a:t>
            </a:r>
            <a:r>
              <a:rPr lang="en-US" sz="4000" dirty="0" err="1" smtClean="0">
                <a:latin typeface="Kruti Dev 010" pitchFamily="2" charset="0"/>
              </a:rPr>
              <a:t>izkfIr</a:t>
            </a:r>
            <a:r>
              <a:rPr lang="en-US" sz="4000" dirty="0" smtClean="0">
                <a:latin typeface="Kruti Dev 010" pitchFamily="2" charset="0"/>
              </a:rPr>
              <a:t> gksrh gSA</a:t>
            </a:r>
            <a:endParaRPr lang="en-US" sz="40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accent3"/>
                </a:solidFill>
                <a:latin typeface="Kruti Dev 010" pitchFamily="2" charset="0"/>
              </a:rPr>
              <a:t>iq’i&amp;lTtk</a:t>
            </a:r>
            <a:r>
              <a:rPr lang="en-US" sz="5400" dirty="0" smtClean="0">
                <a:solidFill>
                  <a:schemeClr val="accent3"/>
                </a:solidFill>
                <a:latin typeface="Kruti Dev 010" pitchFamily="2" charset="0"/>
              </a:rPr>
              <a:t> dk </a:t>
            </a:r>
            <a:r>
              <a:rPr lang="en-US" sz="5400" dirty="0" err="1" smtClean="0">
                <a:solidFill>
                  <a:schemeClr val="accent3"/>
                </a:solidFill>
                <a:latin typeface="Kruti Dev 010" pitchFamily="2" charset="0"/>
              </a:rPr>
              <a:t>egRo</a:t>
            </a:r>
            <a:endParaRPr lang="en-US" sz="5400" dirty="0">
              <a:solidFill>
                <a:schemeClr val="accent3"/>
              </a:solidFill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4927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Kruti Dev 010" pitchFamily="2" charset="0"/>
              </a:rPr>
              <a:t>LokLF; ds </a:t>
            </a:r>
            <a:r>
              <a:rPr lang="en-US" dirty="0" err="1" smtClean="0">
                <a:latin typeface="Kruti Dev 010" pitchFamily="2" charset="0"/>
              </a:rPr>
              <a:t>n`f’Vdks.k</a:t>
            </a:r>
            <a:r>
              <a:rPr lang="en-US" dirty="0" smtClean="0">
                <a:latin typeface="Kruti Dev 010" pitchFamily="2" charset="0"/>
              </a:rPr>
              <a:t> ls</a:t>
            </a:r>
          </a:p>
          <a:p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lkSUn;Z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n`f’Vdks.k</a:t>
            </a:r>
            <a:r>
              <a:rPr lang="en-US" dirty="0" smtClean="0">
                <a:latin typeface="Kruti Dev 010" pitchFamily="2" charset="0"/>
              </a:rPr>
              <a:t> ls</a:t>
            </a:r>
          </a:p>
          <a:p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euksoSKkfuds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n`f’Vdks.k</a:t>
            </a:r>
            <a:r>
              <a:rPr lang="en-US" dirty="0" smtClean="0">
                <a:latin typeface="Kruti Dev 010" pitchFamily="2" charset="0"/>
              </a:rPr>
              <a:t> ls</a:t>
            </a:r>
          </a:p>
          <a:p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ltkoV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n`f’Vdks.k</a:t>
            </a:r>
            <a:r>
              <a:rPr lang="en-US" dirty="0" smtClean="0">
                <a:latin typeface="Kruti Dev 010" pitchFamily="2" charset="0"/>
              </a:rPr>
              <a:t> ls</a:t>
            </a:r>
          </a:p>
          <a:p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O;fDrRo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n`f’Vdks.k</a:t>
            </a:r>
            <a:r>
              <a:rPr lang="en-US" dirty="0" smtClean="0">
                <a:latin typeface="Kruti Dev 010" pitchFamily="2" charset="0"/>
              </a:rPr>
              <a:t> ls</a:t>
            </a:r>
          </a:p>
          <a:p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lUrqf’V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n`f’Vdks.k</a:t>
            </a:r>
            <a:r>
              <a:rPr lang="en-US" dirty="0" smtClean="0">
                <a:latin typeface="Kruti Dev 010" pitchFamily="2" charset="0"/>
              </a:rPr>
              <a:t> ls</a:t>
            </a:r>
          </a:p>
          <a:p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vkfFkZd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n`f’Vdks.k</a:t>
            </a:r>
            <a:r>
              <a:rPr lang="en-US" dirty="0" smtClean="0">
                <a:latin typeface="Kruti Dev 010" pitchFamily="2" charset="0"/>
              </a:rPr>
              <a:t> ls</a:t>
            </a:r>
          </a:p>
          <a:p>
            <a:endParaRPr lang="en-US" dirty="0">
              <a:latin typeface="Kruti Dev 010" pitchFamily="2" charset="0"/>
            </a:endParaRPr>
          </a:p>
        </p:txBody>
      </p:sp>
      <p:sp>
        <p:nvSpPr>
          <p:cNvPr id="4098" name="AutoShape 2" descr="Image result for flower vas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flower vas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flower vase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524000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Kruti Dev 010" pitchFamily="2" charset="0"/>
              </a:rPr>
              <a:t/>
            </a:r>
            <a:br>
              <a:rPr lang="en-US" sz="4000" dirty="0" smtClean="0">
                <a:latin typeface="Kruti Dev 010" pitchFamily="2" charset="0"/>
              </a:rPr>
            </a:br>
            <a:r>
              <a:rPr lang="en-US" sz="4000" dirty="0" smtClean="0">
                <a:latin typeface="Kruti Dev 010" pitchFamily="2" charset="0"/>
              </a:rPr>
              <a:t/>
            </a:r>
            <a:br>
              <a:rPr lang="en-US" sz="4000" dirty="0" smtClean="0">
                <a:latin typeface="Kruti Dev 010" pitchFamily="2" charset="0"/>
              </a:rPr>
            </a:br>
            <a:r>
              <a:rPr lang="en-US" sz="4000" dirty="0" smtClean="0">
                <a:latin typeface="Kruti Dev 010" pitchFamily="2" charset="0"/>
              </a:rPr>
              <a:t/>
            </a:r>
            <a:br>
              <a:rPr lang="en-US" sz="4000" dirty="0" smtClean="0">
                <a:latin typeface="Kruti Dev 010" pitchFamily="2" charset="0"/>
              </a:rPr>
            </a:br>
            <a:r>
              <a:rPr lang="en-US" sz="4000" dirty="0" smtClean="0">
                <a:latin typeface="Kruti Dev 010" pitchFamily="2" charset="0"/>
              </a:rPr>
              <a:t/>
            </a:r>
            <a:br>
              <a:rPr lang="en-US" sz="4000" dirty="0" smtClean="0">
                <a:latin typeface="Kruti Dev 010" pitchFamily="2" charset="0"/>
              </a:rPr>
            </a:br>
            <a:r>
              <a:rPr lang="en-US" sz="4000" dirty="0" smtClean="0">
                <a:latin typeface="Kruti Dev 010" pitchFamily="2" charset="0"/>
              </a:rPr>
              <a:t/>
            </a:r>
            <a:br>
              <a:rPr lang="en-US" sz="4000" dirty="0" smtClean="0">
                <a:latin typeface="Kruti Dev 010" pitchFamily="2" charset="0"/>
              </a:rPr>
            </a:br>
            <a:r>
              <a:rPr lang="en-US" sz="4000" dirty="0" err="1" smtClean="0">
                <a:latin typeface="Kruti Dev 010" pitchFamily="2" charset="0"/>
              </a:rPr>
              <a:t>iq’Ik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lTtk</a:t>
            </a:r>
            <a:r>
              <a:rPr lang="en-US" sz="4000" dirty="0" smtClean="0">
                <a:latin typeface="Kruti Dev 010" pitchFamily="2" charset="0"/>
              </a:rPr>
              <a:t> ds izdkj ,oa “</a:t>
            </a:r>
            <a:r>
              <a:rPr lang="en-US" sz="4000" dirty="0" err="1" smtClean="0">
                <a:latin typeface="Kruti Dev 010" pitchFamily="2" charset="0"/>
              </a:rPr>
              <a:t>kSfy;k</a:t>
            </a:r>
            <a:r>
              <a:rPr lang="en-US" sz="4000" dirty="0" smtClean="0">
                <a:latin typeface="Kruti Dev 010" pitchFamily="2" charset="0"/>
              </a:rPr>
              <a:t>¡</a:t>
            </a:r>
            <a:r>
              <a:rPr lang="en-US" dirty="0" smtClean="0">
                <a:latin typeface="Kruti Dev 010" pitchFamily="2" charset="0"/>
              </a:rPr>
              <a:t/>
            </a:r>
            <a:br>
              <a:rPr lang="en-US" dirty="0" smtClean="0">
                <a:latin typeface="Kruti Dev 01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4267200"/>
          </a:xfrm>
        </p:spPr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Ckká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iq’Ik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lTtk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vkUrfjd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iq’Ik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lTtk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izkjfEHkd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vesfjdu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kSyh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vkSifuosf”kd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kSyh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Tkkikuh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kSyh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vk/</a:t>
            </a:r>
            <a:r>
              <a:rPr lang="en-US" dirty="0" err="1" smtClean="0">
                <a:latin typeface="Kruti Dev 010" pitchFamily="2" charset="0"/>
              </a:rPr>
              <a:t>kqfud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kSyh</a:t>
            </a:r>
            <a:endParaRPr lang="en-US" dirty="0" smtClean="0">
              <a:latin typeface="Kruti Dev 010" pitchFamily="2" charset="0"/>
            </a:endParaRPr>
          </a:p>
          <a:p>
            <a:endParaRPr lang="en-US" dirty="0" smtClean="0">
              <a:latin typeface="Kruti Dev 010" pitchFamily="2" charset="0"/>
            </a:endParaRPr>
          </a:p>
          <a:p>
            <a:endParaRPr lang="en-US" dirty="0">
              <a:latin typeface="Kruti Dev 010" pitchFamily="2" charset="0"/>
            </a:endParaRPr>
          </a:p>
        </p:txBody>
      </p:sp>
      <p:pic>
        <p:nvPicPr>
          <p:cNvPr id="3074" name="Picture 2" descr="Image result for flower vase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0"/>
            <a:ext cx="4724400" cy="3645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iq’Ik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lTtk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 esa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iz;qDr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dyk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 ds fl)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Kruti Dev 010" pitchFamily="2" charset="0"/>
              </a:rPr>
              <a:t>kUr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52600"/>
            <a:ext cx="8183880" cy="4038600"/>
          </a:xfrm>
        </p:spPr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vuq#irk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lUrqyu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y;</a:t>
            </a:r>
          </a:p>
          <a:p>
            <a:r>
              <a:rPr lang="en-US" dirty="0" err="1" smtClean="0">
                <a:latin typeface="Kruti Dev 010" pitchFamily="2" charset="0"/>
              </a:rPr>
              <a:t>vuqikr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cy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2050" name="AutoShape 2" descr="Image result for flower vas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flower vas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flower vas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flower vase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52600"/>
            <a:ext cx="5105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184904"/>
          </a:xfrm>
        </p:spPr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Qwynku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Qwy&amp;ifRR;k</a:t>
            </a:r>
            <a:r>
              <a:rPr lang="en-US" dirty="0" smtClean="0">
                <a:latin typeface="Kruti Dev 010" pitchFamily="2" charset="0"/>
              </a:rPr>
              <a:t>¡</a:t>
            </a:r>
          </a:p>
          <a:p>
            <a:r>
              <a:rPr lang="en-US" dirty="0" err="1" smtClean="0">
                <a:latin typeface="Kruti Dev 010" pitchFamily="2" charset="0"/>
              </a:rPr>
              <a:t>fofHkUu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vkdkj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Vgfu;k</a:t>
            </a:r>
            <a:r>
              <a:rPr lang="en-US" dirty="0" smtClean="0">
                <a:latin typeface="Kruti Dev 010" pitchFamily="2" charset="0"/>
              </a:rPr>
              <a:t>¡</a:t>
            </a:r>
          </a:p>
          <a:p>
            <a:r>
              <a:rPr lang="en-US" dirty="0" err="1" smtClean="0">
                <a:latin typeface="Kruti Dev 010" pitchFamily="2" charset="0"/>
              </a:rPr>
              <a:t>LVse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gksYMj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dSaph</a:t>
            </a:r>
            <a:r>
              <a:rPr lang="en-US" dirty="0" smtClean="0">
                <a:latin typeface="Kruti Dev 010" pitchFamily="2" charset="0"/>
              </a:rPr>
              <a:t> ,oa </a:t>
            </a:r>
            <a:r>
              <a:rPr lang="en-US" dirty="0" err="1" smtClean="0">
                <a:latin typeface="Kruti Dev 010" pitchFamily="2" charset="0"/>
              </a:rPr>
              <a:t>pkdw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err="1" smtClean="0">
                <a:latin typeface="Kruti Dev 010" pitchFamily="2" charset="0"/>
              </a:rPr>
              <a:t>vU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lkexzh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uti Dev 010" pitchFamily="2" charset="0"/>
              </a:rPr>
              <a:t>iq’Ik</a:t>
            </a:r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uti Dev 010" pitchFamily="2" charset="0"/>
              </a:rPr>
              <a:t>lTtk</a:t>
            </a:r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uti Dev 010" pitchFamily="2" charset="0"/>
              </a:rPr>
              <a:t> esa </a:t>
            </a:r>
            <a:r>
              <a:rPr lang="en-US" sz="5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uti Dev 010" pitchFamily="2" charset="0"/>
              </a:rPr>
              <a:t>iz;qDr</a:t>
            </a:r>
            <a:r>
              <a:rPr lang="en-US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uti Dev 01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uti Dev 010" pitchFamily="2" charset="0"/>
              </a:rPr>
              <a:t>lkexzh</a:t>
            </a:r>
            <a:endParaRPr lang="en-US" sz="5400" dirty="0">
              <a:solidFill>
                <a:schemeClr val="accent5">
                  <a:lumMod val="60000"/>
                  <a:lumOff val="40000"/>
                </a:schemeClr>
              </a:solidFill>
              <a:latin typeface="Kruti Dev 010" pitchFamily="2" charset="0"/>
            </a:endParaRPr>
          </a:p>
        </p:txBody>
      </p:sp>
      <p:pic>
        <p:nvPicPr>
          <p:cNvPr id="1026" name="Picture 2" descr="Image result for flower vase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76400"/>
            <a:ext cx="4343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</TotalTime>
  <Words>196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Q”kZ vyadj.k ,oa iq’Ik O;oLFkk </vt:lpstr>
      <vt:lpstr>rht&amp;R;ksgkjksa ,oa “kqHk voljksa ij Q”kZ dks fofHkUu jaxksa ls ltk;k tkrk gS ftls jaxksyh] vYiuk] dksye] ekaxwyw bR;kfn ukeksa ls tkuk tkrk gSA</vt:lpstr>
      <vt:lpstr>jaxksyh cukus dh fof/k&amp;</vt:lpstr>
      <vt:lpstr>Slide 4</vt:lpstr>
      <vt:lpstr>iq’Ik O;oLFkk dk “kkfCnd vFkZ gS&amp;iq’iksa n~okjk dh xbZ O;oLFkkA O;oLFkk “kCn ls rkRi;Z gS fopkjiwoZd fd;k x;k dk;ZA</vt:lpstr>
      <vt:lpstr>iq’i&amp;lTtk dk egRo</vt:lpstr>
      <vt:lpstr>     iq’Ik lTtk ds izdkj ,oa “kSfy;k¡ </vt:lpstr>
      <vt:lpstr>iq’Ik lTtk esa iz;qDr dyk ds fl)kUr</vt:lpstr>
      <vt:lpstr>iq’Ik lTtk esa iz;qDr lkexzh</vt:lpstr>
      <vt:lpstr>/kU;okn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Q”kZ vyadj.k</dc:title>
  <dc:creator>a</dc:creator>
  <cp:lastModifiedBy>a</cp:lastModifiedBy>
  <cp:revision>13</cp:revision>
  <dcterms:created xsi:type="dcterms:W3CDTF">2018-09-16T10:14:53Z</dcterms:created>
  <dcterms:modified xsi:type="dcterms:W3CDTF">2018-09-16T14:19:27Z</dcterms:modified>
</cp:coreProperties>
</file>